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18AD66-D12D-4159-BE0D-EE4F06A147D9}" type="datetimeFigureOut">
              <a:rPr lang="en-US" smtClean="0"/>
              <a:t>10/8/2014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965F019-DFA9-4317-9880-C92588E8724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Épreuve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unité</a:t>
            </a:r>
            <a:r>
              <a:rPr lang="en-US" dirty="0" smtClean="0">
                <a:sym typeface="Wingdings" pitchFamily="2" charset="2"/>
              </a:rPr>
              <a:t> 1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le 9 </a:t>
            </a:r>
            <a:r>
              <a:rPr lang="en-US" dirty="0" err="1" smtClean="0">
                <a:sym typeface="Wingdings" pitchFamily="2" charset="2"/>
              </a:rPr>
              <a:t>octobre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638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 </a:t>
            </a:r>
            <a:r>
              <a:rPr lang="en-US" dirty="0" err="1" smtClean="0"/>
              <a:t>l’épreuve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endParaRPr lang="en-US" dirty="0" smtClean="0"/>
          </a:p>
          <a:p>
            <a:pPr marL="550926" indent="-514350">
              <a:buFont typeface="+mj-lt"/>
              <a:buAutoNum type="arabicPeriod"/>
            </a:pPr>
            <a:endParaRPr lang="en-US" dirty="0" smtClean="0"/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Les </a:t>
            </a:r>
            <a:r>
              <a:rPr lang="en-US" dirty="0" err="1" smtClean="0"/>
              <a:t>passe</a:t>
            </a:r>
            <a:r>
              <a:rPr lang="en-US" dirty="0" smtClean="0"/>
              <a:t>-temps</a:t>
            </a:r>
          </a:p>
          <a:p>
            <a:pPr marL="550926" indent="-514350">
              <a:buFont typeface="+mj-lt"/>
              <a:buAutoNum type="arabicPeriod"/>
            </a:pPr>
            <a:endParaRPr lang="en-US" dirty="0" smtClean="0"/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réfléchis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506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adjectifs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1534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Les accords</a:t>
            </a:r>
          </a:p>
          <a:p>
            <a:pPr lvl="1"/>
            <a:r>
              <a:rPr lang="en-US" dirty="0" err="1" smtClean="0"/>
              <a:t>Réguliers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__, e, s, </a:t>
            </a:r>
            <a:r>
              <a:rPr lang="en-US" dirty="0" err="1" smtClean="0">
                <a:sym typeface="Wingdings" pitchFamily="2" charset="2"/>
              </a:rPr>
              <a:t>es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Irréguliers</a:t>
            </a:r>
            <a:r>
              <a:rPr lang="en-US" dirty="0" smtClean="0">
                <a:sym typeface="Wingdings" pitchFamily="2" charset="2"/>
              </a:rPr>
              <a:t>  -f, -x, -n, -</a:t>
            </a:r>
            <a:r>
              <a:rPr lang="en-US" dirty="0" err="1" smtClean="0">
                <a:sym typeface="Wingdings" pitchFamily="2" charset="2"/>
              </a:rPr>
              <a:t>eur</a:t>
            </a:r>
            <a:r>
              <a:rPr lang="en-US" dirty="0" smtClean="0">
                <a:sym typeface="Wingdings" pitchFamily="2" charset="2"/>
              </a:rPr>
              <a:t>, -</a:t>
            </a:r>
            <a:r>
              <a:rPr lang="en-US" dirty="0" err="1" smtClean="0">
                <a:sym typeface="Wingdings" pitchFamily="2" charset="2"/>
              </a:rPr>
              <a:t>il</a:t>
            </a:r>
            <a:r>
              <a:rPr lang="en-US" dirty="0" smtClean="0">
                <a:sym typeface="Wingdings" pitchFamily="2" charset="2"/>
              </a:rPr>
              <a:t>, </a:t>
            </a:r>
          </a:p>
          <a:p>
            <a:r>
              <a:rPr lang="en-US" dirty="0" smtClean="0">
                <a:sym typeface="Wingdings" pitchFamily="2" charset="2"/>
              </a:rPr>
              <a:t>Le placement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La </a:t>
            </a:r>
            <a:r>
              <a:rPr lang="en-US" dirty="0" err="1" smtClean="0">
                <a:sym typeface="Wingdings" pitchFamily="2" charset="2"/>
              </a:rPr>
              <a:t>majorité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b="1" u="sng" dirty="0" smtClean="0">
                <a:sym typeface="Wingdings" pitchFamily="2" charset="2"/>
              </a:rPr>
              <a:t>après</a:t>
            </a:r>
            <a:r>
              <a:rPr lang="en-US" dirty="0" smtClean="0">
                <a:sym typeface="Wingdings" pitchFamily="2" charset="2"/>
              </a:rPr>
              <a:t> le nom</a:t>
            </a:r>
          </a:p>
          <a:p>
            <a:pPr lvl="1"/>
            <a:r>
              <a:rPr lang="en-US" dirty="0" smtClean="0"/>
              <a:t>BANGS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u="sng" dirty="0" err="1" smtClean="0">
                <a:sym typeface="Wingdings" pitchFamily="2" charset="2"/>
              </a:rPr>
              <a:t>avant</a:t>
            </a:r>
            <a:r>
              <a:rPr lang="en-US" dirty="0" smtClean="0">
                <a:sym typeface="Wingdings" pitchFamily="2" charset="2"/>
              </a:rPr>
              <a:t> le nom</a:t>
            </a:r>
          </a:p>
          <a:p>
            <a:r>
              <a:rPr lang="en-US" dirty="0">
                <a:sym typeface="Wingdings" pitchFamily="2" charset="2"/>
              </a:rPr>
              <a:t>Comment </a:t>
            </a:r>
            <a:r>
              <a:rPr lang="en-US" dirty="0" err="1">
                <a:sym typeface="Wingdings" pitchFamily="2" charset="2"/>
              </a:rPr>
              <a:t>répondre</a:t>
            </a:r>
            <a:r>
              <a:rPr lang="en-US" dirty="0">
                <a:sym typeface="Wingdings" pitchFamily="2" charset="2"/>
              </a:rPr>
              <a:t> aux questions </a:t>
            </a:r>
            <a:r>
              <a:rPr lang="en-US" dirty="0" err="1">
                <a:sym typeface="Wingdings" pitchFamily="2" charset="2"/>
              </a:rPr>
              <a:t>faites</a:t>
            </a:r>
            <a:r>
              <a:rPr lang="en-US" dirty="0">
                <a:sym typeface="Wingdings" pitchFamily="2" charset="2"/>
              </a:rPr>
              <a:t> en </a:t>
            </a:r>
            <a:r>
              <a:rPr lang="en-US" dirty="0" err="1">
                <a:sym typeface="Wingdings" pitchFamily="2" charset="2"/>
              </a:rPr>
              <a:t>classe</a:t>
            </a:r>
            <a:endParaRPr lang="en-US" dirty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Décrire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toi-même</a:t>
            </a:r>
            <a:r>
              <a:rPr lang="en-US" dirty="0" smtClean="0">
                <a:sym typeface="Wingdings" pitchFamily="2" charset="2"/>
              </a:rPr>
              <a:t> avec un </a:t>
            </a:r>
            <a:r>
              <a:rPr lang="en-US" dirty="0" err="1" smtClean="0">
                <a:sym typeface="Wingdings" pitchFamily="2" charset="2"/>
              </a:rPr>
              <a:t>adjectif</a:t>
            </a:r>
            <a:r>
              <a:rPr lang="en-US" dirty="0" smtClean="0">
                <a:sym typeface="Wingdings" pitchFamily="2" charset="2"/>
              </a:rPr>
              <a:t> et la justification</a:t>
            </a:r>
          </a:p>
          <a:p>
            <a:r>
              <a:rPr lang="en-US" dirty="0" err="1" smtClean="0">
                <a:sym typeface="Wingdings" pitchFamily="2" charset="2"/>
              </a:rPr>
              <a:t>Décrire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autre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personne</a:t>
            </a:r>
            <a:r>
              <a:rPr lang="en-US" dirty="0" smtClean="0">
                <a:sym typeface="Wingdings" pitchFamily="2" charset="2"/>
              </a:rPr>
              <a:t> avec un </a:t>
            </a:r>
            <a:r>
              <a:rPr lang="en-US" dirty="0" err="1" smtClean="0">
                <a:sym typeface="Wingdings" pitchFamily="2" charset="2"/>
              </a:rPr>
              <a:t>adjectif</a:t>
            </a:r>
            <a:r>
              <a:rPr lang="en-US" dirty="0" smtClean="0">
                <a:sym typeface="Wingdings" pitchFamily="2" charset="2"/>
              </a:rPr>
              <a:t> et la justification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728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passe</a:t>
            </a:r>
            <a:r>
              <a:rPr lang="en-US" dirty="0" smtClean="0"/>
              <a:t>-temps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820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Les </a:t>
            </a:r>
            <a:r>
              <a:rPr lang="en-US" dirty="0" err="1" smtClean="0"/>
              <a:t>conjugaisons</a:t>
            </a:r>
            <a:endParaRPr lang="en-US" dirty="0" smtClean="0"/>
          </a:p>
          <a:p>
            <a:pPr lvl="1"/>
            <a:r>
              <a:rPr lang="en-US" dirty="0" err="1" smtClean="0"/>
              <a:t>Jouer</a:t>
            </a:r>
            <a:endParaRPr lang="en-US" dirty="0" smtClean="0"/>
          </a:p>
          <a:p>
            <a:pPr lvl="1"/>
            <a:r>
              <a:rPr lang="en-US" dirty="0" smtClean="0"/>
              <a:t>Faire</a:t>
            </a:r>
          </a:p>
          <a:p>
            <a:r>
              <a:rPr lang="en-US" dirty="0" smtClean="0"/>
              <a:t>Les contractions</a:t>
            </a:r>
          </a:p>
          <a:p>
            <a:pPr lvl="1"/>
            <a:r>
              <a:rPr lang="en-US" dirty="0" smtClean="0"/>
              <a:t>À </a:t>
            </a:r>
            <a:r>
              <a:rPr lang="en-US" dirty="0" smtClean="0">
                <a:sym typeface="Wingdings" pitchFamily="2" charset="2"/>
              </a:rPr>
              <a:t> au, à la, aux, à l’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De  du, de la, des, de l’</a:t>
            </a:r>
            <a:endParaRPr lang="en-US" dirty="0"/>
          </a:p>
          <a:p>
            <a:r>
              <a:rPr lang="en-US" dirty="0" err="1" smtClean="0"/>
              <a:t>Jouer</a:t>
            </a:r>
            <a:r>
              <a:rPr lang="en-US" dirty="0" smtClean="0"/>
              <a:t> à</a:t>
            </a:r>
          </a:p>
          <a:p>
            <a:pPr lvl="1"/>
            <a:r>
              <a:rPr lang="en-US" dirty="0" smtClean="0"/>
              <a:t>Les sports/</a:t>
            </a:r>
            <a:r>
              <a:rPr lang="en-US" dirty="0" err="1" smtClean="0"/>
              <a:t>activités</a:t>
            </a:r>
            <a:r>
              <a:rPr lang="en-US" dirty="0" smtClean="0"/>
              <a:t> en </a:t>
            </a:r>
            <a:r>
              <a:rPr lang="en-US" dirty="0" err="1" smtClean="0"/>
              <a:t>équipes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m/f/s/</a:t>
            </a:r>
            <a:r>
              <a:rPr lang="en-US" dirty="0" err="1" smtClean="0">
                <a:sym typeface="Wingdings" pitchFamily="2" charset="2"/>
              </a:rPr>
              <a:t>pl</a:t>
            </a:r>
            <a:endParaRPr lang="en-US" dirty="0" smtClean="0"/>
          </a:p>
          <a:p>
            <a:r>
              <a:rPr lang="en-US" dirty="0" err="1" smtClean="0"/>
              <a:t>Jouer</a:t>
            </a:r>
            <a:r>
              <a:rPr lang="en-US" dirty="0" smtClean="0"/>
              <a:t> de</a:t>
            </a:r>
          </a:p>
          <a:p>
            <a:pPr lvl="1"/>
            <a:r>
              <a:rPr lang="en-US" dirty="0" smtClean="0"/>
              <a:t>Les instruments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m/f/s/</a:t>
            </a:r>
            <a:r>
              <a:rPr lang="en-US" dirty="0" err="1" smtClean="0">
                <a:sym typeface="Wingdings" pitchFamily="2" charset="2"/>
              </a:rPr>
              <a:t>pl</a:t>
            </a:r>
            <a:endParaRPr lang="en-US" dirty="0" smtClean="0"/>
          </a:p>
          <a:p>
            <a:r>
              <a:rPr lang="en-US" dirty="0" smtClean="0"/>
              <a:t>Faire de</a:t>
            </a:r>
          </a:p>
          <a:p>
            <a:pPr lvl="1"/>
            <a:r>
              <a:rPr lang="en-US" dirty="0" smtClean="0"/>
              <a:t>Les sports/</a:t>
            </a:r>
            <a:r>
              <a:rPr lang="en-US" dirty="0" err="1" smtClean="0"/>
              <a:t>activités</a:t>
            </a:r>
            <a:r>
              <a:rPr lang="en-US" dirty="0" smtClean="0"/>
              <a:t> </a:t>
            </a:r>
            <a:r>
              <a:rPr lang="en-US" dirty="0" err="1" smtClean="0"/>
              <a:t>individuelles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m/f/s/</a:t>
            </a:r>
            <a:r>
              <a:rPr lang="en-US" dirty="0" err="1" smtClean="0">
                <a:sym typeface="Wingdings" pitchFamily="2" charset="2"/>
              </a:rPr>
              <a:t>pl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Comment </a:t>
            </a:r>
            <a:r>
              <a:rPr lang="en-US" dirty="0" err="1">
                <a:sym typeface="Wingdings" pitchFamily="2" charset="2"/>
              </a:rPr>
              <a:t>répondre</a:t>
            </a:r>
            <a:r>
              <a:rPr lang="en-US" dirty="0">
                <a:sym typeface="Wingdings" pitchFamily="2" charset="2"/>
              </a:rPr>
              <a:t> aux questions </a:t>
            </a:r>
            <a:r>
              <a:rPr lang="en-US" dirty="0" err="1">
                <a:sym typeface="Wingdings" pitchFamily="2" charset="2"/>
              </a:rPr>
              <a:t>faites</a:t>
            </a:r>
            <a:r>
              <a:rPr lang="en-US" dirty="0">
                <a:sym typeface="Wingdings" pitchFamily="2" charset="2"/>
              </a:rPr>
              <a:t> en </a:t>
            </a:r>
            <a:r>
              <a:rPr lang="en-US" dirty="0" err="1" smtClean="0">
                <a:sym typeface="Wingdings" pitchFamily="2" charset="2"/>
              </a:rPr>
              <a:t>classe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38057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réfléchis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Comment les </a:t>
            </a:r>
            <a:r>
              <a:rPr lang="en-US" dirty="0" err="1" smtClean="0"/>
              <a:t>conjuguer</a:t>
            </a:r>
            <a:endParaRPr lang="en-US" dirty="0" smtClean="0"/>
          </a:p>
          <a:p>
            <a:pPr lvl="1"/>
            <a:r>
              <a:rPr lang="en-US" dirty="0" smtClean="0"/>
              <a:t>Les </a:t>
            </a:r>
            <a:r>
              <a:rPr lang="en-US" dirty="0" err="1" smtClean="0"/>
              <a:t>pronoms</a:t>
            </a:r>
            <a:r>
              <a:rPr lang="en-US" dirty="0" smtClean="0"/>
              <a:t> </a:t>
            </a:r>
            <a:r>
              <a:rPr lang="en-US" dirty="0" err="1" smtClean="0"/>
              <a:t>réfléchis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me/</a:t>
            </a:r>
            <a:r>
              <a:rPr lang="en-US" dirty="0" err="1" smtClean="0">
                <a:sym typeface="Wingdings" pitchFamily="2" charset="2"/>
              </a:rPr>
              <a:t>te</a:t>
            </a:r>
            <a:r>
              <a:rPr lang="en-US" dirty="0" smtClean="0">
                <a:sym typeface="Wingdings" pitchFamily="2" charset="2"/>
              </a:rPr>
              <a:t>/se/nous/</a:t>
            </a:r>
            <a:r>
              <a:rPr lang="en-US" dirty="0" err="1" smtClean="0">
                <a:sym typeface="Wingdings" pitchFamily="2" charset="2"/>
              </a:rPr>
              <a:t>vous</a:t>
            </a:r>
            <a:r>
              <a:rPr lang="en-US" dirty="0" smtClean="0">
                <a:sym typeface="Wingdings" pitchFamily="2" charset="2"/>
              </a:rPr>
              <a:t>/se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Les </a:t>
            </a:r>
            <a:r>
              <a:rPr lang="en-US" dirty="0" err="1" smtClean="0">
                <a:sym typeface="Wingdings" pitchFamily="2" charset="2"/>
              </a:rPr>
              <a:t>terminaisons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**SE LEVER**</a:t>
            </a:r>
          </a:p>
          <a:p>
            <a:r>
              <a:rPr lang="en-US" dirty="0" smtClean="0">
                <a:sym typeface="Wingdings" pitchFamily="2" charset="2"/>
              </a:rPr>
              <a:t>Comment </a:t>
            </a:r>
            <a:r>
              <a:rPr lang="en-US" dirty="0" err="1" smtClean="0">
                <a:sym typeface="Wingdings" pitchFamily="2" charset="2"/>
              </a:rPr>
              <a:t>répondre</a:t>
            </a:r>
            <a:r>
              <a:rPr lang="en-US" dirty="0" smtClean="0">
                <a:sym typeface="Wingdings" pitchFamily="2" charset="2"/>
              </a:rPr>
              <a:t> aux questions </a:t>
            </a:r>
            <a:r>
              <a:rPr lang="en-US" dirty="0" err="1" smtClean="0">
                <a:sym typeface="Wingdings" pitchFamily="2" charset="2"/>
              </a:rPr>
              <a:t>faites</a:t>
            </a:r>
            <a:r>
              <a:rPr lang="en-US" dirty="0" smtClean="0">
                <a:sym typeface="Wingdings" pitchFamily="2" charset="2"/>
              </a:rPr>
              <a:t> en </a:t>
            </a:r>
            <a:r>
              <a:rPr lang="en-US" dirty="0" err="1" smtClean="0">
                <a:sym typeface="Wingdings" pitchFamily="2" charset="2"/>
              </a:rPr>
              <a:t>classe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Décrire</a:t>
            </a:r>
            <a:r>
              <a:rPr lang="en-US" dirty="0" smtClean="0">
                <a:sym typeface="Wingdings" pitchFamily="2" charset="2"/>
              </a:rPr>
              <a:t> ta </a:t>
            </a:r>
            <a:r>
              <a:rPr lang="en-US" dirty="0" err="1" smtClean="0">
                <a:sym typeface="Wingdings" pitchFamily="2" charset="2"/>
              </a:rPr>
              <a:t>journée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typique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idéale</a:t>
            </a:r>
            <a:r>
              <a:rPr lang="en-US" dirty="0" smtClean="0">
                <a:sym typeface="Wingdings" pitchFamily="2" charset="2"/>
              </a:rPr>
              <a:t>/horrible</a:t>
            </a:r>
          </a:p>
          <a:p>
            <a:r>
              <a:rPr lang="en-US" dirty="0" err="1" smtClean="0">
                <a:sym typeface="Wingdings" pitchFamily="2" charset="2"/>
              </a:rPr>
              <a:t>Décrire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journée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typique</a:t>
            </a:r>
            <a:r>
              <a:rPr lang="en-US" dirty="0" smtClean="0">
                <a:sym typeface="Wingdings" pitchFamily="2" charset="2"/>
              </a:rPr>
              <a:t>/</a:t>
            </a:r>
            <a:r>
              <a:rPr lang="en-US" dirty="0" err="1" smtClean="0">
                <a:sym typeface="Wingdings" pitchFamily="2" charset="2"/>
              </a:rPr>
              <a:t>idéale</a:t>
            </a:r>
            <a:r>
              <a:rPr lang="en-US" dirty="0" smtClean="0">
                <a:sym typeface="Wingdings" pitchFamily="2" charset="2"/>
              </a:rPr>
              <a:t>/horrible de </a:t>
            </a:r>
            <a:r>
              <a:rPr lang="en-US" dirty="0" err="1" smtClean="0">
                <a:sym typeface="Wingdings" pitchFamily="2" charset="2"/>
              </a:rPr>
              <a:t>quelqu’un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d’autre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Décrire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journée</a:t>
            </a:r>
            <a:r>
              <a:rPr lang="en-US" dirty="0" smtClean="0">
                <a:sym typeface="Wingdings" pitchFamily="2" charset="2"/>
              </a:rPr>
              <a:t> en </a:t>
            </a:r>
            <a:r>
              <a:rPr lang="en-US" dirty="0" err="1" smtClean="0">
                <a:sym typeface="Wingdings" pitchFamily="2" charset="2"/>
              </a:rPr>
              <a:t>utilisant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une</a:t>
            </a:r>
            <a:r>
              <a:rPr lang="en-US" dirty="0" smtClean="0">
                <a:sym typeface="Wingdings" pitchFamily="2" charset="2"/>
              </a:rPr>
              <a:t> photo (p18 du </a:t>
            </a:r>
            <a:r>
              <a:rPr lang="en-US" dirty="0" err="1" smtClean="0">
                <a:sym typeface="Wingdings" pitchFamily="2" charset="2"/>
              </a:rPr>
              <a:t>livre</a:t>
            </a:r>
            <a:r>
              <a:rPr lang="en-US" dirty="0" smtClean="0"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34424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22</TotalTime>
  <Words>187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</vt:lpstr>
      <vt:lpstr>Épreuve  unité 1 le 9 octobre</vt:lpstr>
      <vt:lpstr>Sur l’épreuve</vt:lpstr>
      <vt:lpstr>Les adjectifs</vt:lpstr>
      <vt:lpstr>Les passe-temps</vt:lpstr>
      <vt:lpstr>Les verbes réfléchis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Épreuve  unité 1 le 9 octobre</dc:title>
  <dc:creator>Biega, Sarah</dc:creator>
  <cp:lastModifiedBy>Biega, Sarah</cp:lastModifiedBy>
  <cp:revision>7</cp:revision>
  <dcterms:created xsi:type="dcterms:W3CDTF">2014-10-08T11:25:11Z</dcterms:created>
  <dcterms:modified xsi:type="dcterms:W3CDTF">2014-10-08T11:48:04Z</dcterms:modified>
</cp:coreProperties>
</file>